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28803600" cy="51123850"/>
  <p:notesSz cx="6888163" cy="10020300"/>
  <p:defaultTextStyle>
    <a:defPPr>
      <a:defRPr lang="zh-TW"/>
    </a:defPPr>
    <a:lvl1pPr marL="0" algn="l" defTabSz="2283623" rtl="0" eaLnBrk="1" latinLnBrk="0" hangingPunct="1">
      <a:defRPr sz="9000" kern="1200">
        <a:solidFill>
          <a:schemeClr val="tx1"/>
        </a:solidFill>
        <a:latin typeface="+mn-lt"/>
        <a:ea typeface="+mn-ea"/>
        <a:cs typeface="+mn-cs"/>
      </a:defRPr>
    </a:lvl1pPr>
    <a:lvl2pPr marL="2283623" algn="l" defTabSz="2283623" rtl="0" eaLnBrk="1" latinLnBrk="0" hangingPunct="1">
      <a:defRPr sz="9000" kern="1200">
        <a:solidFill>
          <a:schemeClr val="tx1"/>
        </a:solidFill>
        <a:latin typeface="+mn-lt"/>
        <a:ea typeface="+mn-ea"/>
        <a:cs typeface="+mn-cs"/>
      </a:defRPr>
    </a:lvl2pPr>
    <a:lvl3pPr marL="4567245" algn="l" defTabSz="2283623" rtl="0" eaLnBrk="1" latinLnBrk="0" hangingPunct="1">
      <a:defRPr sz="9000" kern="1200">
        <a:solidFill>
          <a:schemeClr val="tx1"/>
        </a:solidFill>
        <a:latin typeface="+mn-lt"/>
        <a:ea typeface="+mn-ea"/>
        <a:cs typeface="+mn-cs"/>
      </a:defRPr>
    </a:lvl3pPr>
    <a:lvl4pPr marL="6850868" algn="l" defTabSz="2283623" rtl="0" eaLnBrk="1" latinLnBrk="0" hangingPunct="1">
      <a:defRPr sz="9000" kern="1200">
        <a:solidFill>
          <a:schemeClr val="tx1"/>
        </a:solidFill>
        <a:latin typeface="+mn-lt"/>
        <a:ea typeface="+mn-ea"/>
        <a:cs typeface="+mn-cs"/>
      </a:defRPr>
    </a:lvl4pPr>
    <a:lvl5pPr marL="9134490" algn="l" defTabSz="2283623" rtl="0" eaLnBrk="1" latinLnBrk="0" hangingPunct="1">
      <a:defRPr sz="9000" kern="1200">
        <a:solidFill>
          <a:schemeClr val="tx1"/>
        </a:solidFill>
        <a:latin typeface="+mn-lt"/>
        <a:ea typeface="+mn-ea"/>
        <a:cs typeface="+mn-cs"/>
      </a:defRPr>
    </a:lvl5pPr>
    <a:lvl6pPr marL="11418113" algn="l" defTabSz="2283623" rtl="0" eaLnBrk="1" latinLnBrk="0" hangingPunct="1">
      <a:defRPr sz="9000" kern="1200">
        <a:solidFill>
          <a:schemeClr val="tx1"/>
        </a:solidFill>
        <a:latin typeface="+mn-lt"/>
        <a:ea typeface="+mn-ea"/>
        <a:cs typeface="+mn-cs"/>
      </a:defRPr>
    </a:lvl6pPr>
    <a:lvl7pPr marL="13701735" algn="l" defTabSz="2283623" rtl="0" eaLnBrk="1" latinLnBrk="0" hangingPunct="1">
      <a:defRPr sz="9000" kern="1200">
        <a:solidFill>
          <a:schemeClr val="tx1"/>
        </a:solidFill>
        <a:latin typeface="+mn-lt"/>
        <a:ea typeface="+mn-ea"/>
        <a:cs typeface="+mn-cs"/>
      </a:defRPr>
    </a:lvl7pPr>
    <a:lvl8pPr marL="15985358" algn="l" defTabSz="2283623" rtl="0" eaLnBrk="1" latinLnBrk="0" hangingPunct="1">
      <a:defRPr sz="9000" kern="1200">
        <a:solidFill>
          <a:schemeClr val="tx1"/>
        </a:solidFill>
        <a:latin typeface="+mn-lt"/>
        <a:ea typeface="+mn-ea"/>
        <a:cs typeface="+mn-cs"/>
      </a:defRPr>
    </a:lvl8pPr>
    <a:lvl9pPr marL="18268980" algn="l" defTabSz="2283623" rtl="0" eaLnBrk="1" latinLnBrk="0" hangingPunct="1">
      <a:defRPr sz="9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02">
          <p15:clr>
            <a:srgbClr val="A4A3A4"/>
          </p15:clr>
        </p15:guide>
        <p15:guide id="2" pos="90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01" autoAdjust="0"/>
    <p:restoredTop sz="94660"/>
  </p:normalViewPr>
  <p:slideViewPr>
    <p:cSldViewPr snapToGrid="0" snapToObjects="1">
      <p:cViewPr>
        <p:scale>
          <a:sx n="30" d="100"/>
          <a:sy n="30" d="100"/>
        </p:scale>
        <p:origin x="1542" y="24"/>
      </p:cViewPr>
      <p:guideLst>
        <p:guide orient="horz" pos="16102"/>
        <p:guide pos="90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160270" y="15881533"/>
            <a:ext cx="24483060" cy="10958492"/>
          </a:xfrm>
        </p:spPr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子標題 2"/>
          <p:cNvSpPr>
            <a:spLocks noGrp="1"/>
          </p:cNvSpPr>
          <p:nvPr>
            <p:ph type="subTitle" idx="1"/>
          </p:nvPr>
        </p:nvSpPr>
        <p:spPr>
          <a:xfrm>
            <a:off x="4320540" y="28970182"/>
            <a:ext cx="20162520" cy="1306498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2836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5672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8508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1344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4181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7017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985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268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TW" altLang="en-US"/>
              <a:t> 按一下以編輯母片子標題樣式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2020/11/10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739877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2020/11/10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514558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783225" y="15266150"/>
            <a:ext cx="20412551" cy="325168991"/>
          </a:xfrm>
        </p:spPr>
        <p:txBody>
          <a:bodyPr vert="eaVert"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35568" y="15266150"/>
            <a:ext cx="60767595" cy="325168991"/>
          </a:xfrm>
        </p:spPr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2020/11/10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854970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2020/11/10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812547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75286" y="32851811"/>
            <a:ext cx="24483060" cy="10153765"/>
          </a:xfrm>
        </p:spPr>
        <p:txBody>
          <a:bodyPr anchor="t"/>
          <a:lstStyle>
            <a:lvl1pPr algn="l">
              <a:defRPr sz="20000" b="1" cap="all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75286" y="21668473"/>
            <a:ext cx="24483060" cy="11183338"/>
          </a:xfrm>
        </p:spPr>
        <p:txBody>
          <a:bodyPr anchor="b"/>
          <a:lstStyle>
            <a:lvl1pPr marL="0" indent="0">
              <a:buNone/>
              <a:defRPr sz="10000">
                <a:solidFill>
                  <a:schemeClr val="tx1">
                    <a:tint val="75000"/>
                  </a:schemeClr>
                </a:solidFill>
              </a:defRPr>
            </a:lvl1pPr>
            <a:lvl2pPr marL="2283623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2pPr>
            <a:lvl3pPr marL="4567245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3pPr>
            <a:lvl4pPr marL="6850868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4pPr>
            <a:lvl5pPr marL="9134490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5pPr>
            <a:lvl6pPr marL="11418113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6pPr>
            <a:lvl7pPr marL="13701735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7pPr>
            <a:lvl8pPr marL="15985358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8pPr>
            <a:lvl9pPr marL="18268980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2020/11/10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745880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35570" y="88922363"/>
            <a:ext cx="40590072" cy="251512778"/>
          </a:xfrm>
        </p:spPr>
        <p:txBody>
          <a:bodyPr/>
          <a:lstStyle>
            <a:lvl1pPr>
              <a:defRPr sz="14000"/>
            </a:lvl1pPr>
            <a:lvl2pPr>
              <a:defRPr sz="12000"/>
            </a:lvl2pPr>
            <a:lvl3pPr>
              <a:defRPr sz="100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605700" y="88922363"/>
            <a:ext cx="40590075" cy="251512778"/>
          </a:xfrm>
        </p:spPr>
        <p:txBody>
          <a:bodyPr/>
          <a:lstStyle>
            <a:lvl1pPr>
              <a:defRPr sz="14000"/>
            </a:lvl1pPr>
            <a:lvl2pPr>
              <a:defRPr sz="12000"/>
            </a:lvl2pPr>
            <a:lvl3pPr>
              <a:defRPr sz="100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2020/11/10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56219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40180" y="2047324"/>
            <a:ext cx="25923240" cy="8520642"/>
          </a:xfrm>
        </p:spPr>
        <p:txBody>
          <a:bodyPr/>
          <a:lstStyle>
            <a:lvl1pPr>
              <a:defRPr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440180" y="11443699"/>
            <a:ext cx="12726592" cy="4769189"/>
          </a:xfrm>
        </p:spPr>
        <p:txBody>
          <a:bodyPr anchor="b"/>
          <a:lstStyle>
            <a:lvl1pPr marL="0" indent="0">
              <a:buNone/>
              <a:defRPr sz="12000" b="1"/>
            </a:lvl1pPr>
            <a:lvl2pPr marL="2283623" indent="0">
              <a:buNone/>
              <a:defRPr sz="10000" b="1"/>
            </a:lvl2pPr>
            <a:lvl3pPr marL="4567245" indent="0">
              <a:buNone/>
              <a:defRPr sz="9000" b="1"/>
            </a:lvl3pPr>
            <a:lvl4pPr marL="6850868" indent="0">
              <a:buNone/>
              <a:defRPr sz="8000" b="1"/>
            </a:lvl4pPr>
            <a:lvl5pPr marL="9134490" indent="0">
              <a:buNone/>
              <a:defRPr sz="8000" b="1"/>
            </a:lvl5pPr>
            <a:lvl6pPr marL="11418113" indent="0">
              <a:buNone/>
              <a:defRPr sz="8000" b="1"/>
            </a:lvl6pPr>
            <a:lvl7pPr marL="13701735" indent="0">
              <a:buNone/>
              <a:defRPr sz="8000" b="1"/>
            </a:lvl7pPr>
            <a:lvl8pPr marL="15985358" indent="0">
              <a:buNone/>
              <a:defRPr sz="8000" b="1"/>
            </a:lvl8pPr>
            <a:lvl9pPr marL="18268980" indent="0">
              <a:buNone/>
              <a:defRPr sz="80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440180" y="16212887"/>
            <a:ext cx="12726592" cy="29455389"/>
          </a:xfrm>
        </p:spPr>
        <p:txBody>
          <a:bodyPr/>
          <a:lstStyle>
            <a:lvl1pPr>
              <a:defRPr sz="12000"/>
            </a:lvl1pPr>
            <a:lvl2pPr>
              <a:defRPr sz="10000"/>
            </a:lvl2pPr>
            <a:lvl3pPr>
              <a:defRPr sz="90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4631830" y="11443699"/>
            <a:ext cx="12731591" cy="4769189"/>
          </a:xfrm>
        </p:spPr>
        <p:txBody>
          <a:bodyPr anchor="b"/>
          <a:lstStyle>
            <a:lvl1pPr marL="0" indent="0">
              <a:buNone/>
              <a:defRPr sz="12000" b="1"/>
            </a:lvl1pPr>
            <a:lvl2pPr marL="2283623" indent="0">
              <a:buNone/>
              <a:defRPr sz="10000" b="1"/>
            </a:lvl2pPr>
            <a:lvl3pPr marL="4567245" indent="0">
              <a:buNone/>
              <a:defRPr sz="9000" b="1"/>
            </a:lvl3pPr>
            <a:lvl4pPr marL="6850868" indent="0">
              <a:buNone/>
              <a:defRPr sz="8000" b="1"/>
            </a:lvl4pPr>
            <a:lvl5pPr marL="9134490" indent="0">
              <a:buNone/>
              <a:defRPr sz="8000" b="1"/>
            </a:lvl5pPr>
            <a:lvl6pPr marL="11418113" indent="0">
              <a:buNone/>
              <a:defRPr sz="8000" b="1"/>
            </a:lvl6pPr>
            <a:lvl7pPr marL="13701735" indent="0">
              <a:buNone/>
              <a:defRPr sz="8000" b="1"/>
            </a:lvl7pPr>
            <a:lvl8pPr marL="15985358" indent="0">
              <a:buNone/>
              <a:defRPr sz="8000" b="1"/>
            </a:lvl8pPr>
            <a:lvl9pPr marL="18268980" indent="0">
              <a:buNone/>
              <a:defRPr sz="80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4631830" y="16212887"/>
            <a:ext cx="12731591" cy="29455389"/>
          </a:xfrm>
        </p:spPr>
        <p:txBody>
          <a:bodyPr/>
          <a:lstStyle>
            <a:lvl1pPr>
              <a:defRPr sz="12000"/>
            </a:lvl1pPr>
            <a:lvl2pPr>
              <a:defRPr sz="10000"/>
            </a:lvl2pPr>
            <a:lvl3pPr>
              <a:defRPr sz="90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2020/11/10</a:t>
            </a:fld>
            <a:endParaRPr kumimoji="1"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337269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2020/11/10</a:t>
            </a:fld>
            <a:endParaRPr kumimoji="1"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153100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2020/11/10</a:t>
            </a:fld>
            <a:endParaRPr kumimoji="1"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461779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40182" y="2035487"/>
            <a:ext cx="9476186" cy="8662652"/>
          </a:xfrm>
        </p:spPr>
        <p:txBody>
          <a:bodyPr anchor="b"/>
          <a:lstStyle>
            <a:lvl1pPr algn="l">
              <a:defRPr sz="10000" b="1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261407" y="2035490"/>
            <a:ext cx="16102013" cy="43632790"/>
          </a:xfrm>
        </p:spPr>
        <p:txBody>
          <a:bodyPr/>
          <a:lstStyle>
            <a:lvl1pPr>
              <a:defRPr sz="16000"/>
            </a:lvl1pPr>
            <a:lvl2pPr>
              <a:defRPr sz="14000"/>
            </a:lvl2pPr>
            <a:lvl3pPr>
              <a:defRPr sz="12000"/>
            </a:lvl3pPr>
            <a:lvl4pPr>
              <a:defRPr sz="10000"/>
            </a:lvl4pPr>
            <a:lvl5pPr>
              <a:defRPr sz="10000"/>
            </a:lvl5pPr>
            <a:lvl6pPr>
              <a:defRPr sz="10000"/>
            </a:lvl6pPr>
            <a:lvl7pPr>
              <a:defRPr sz="10000"/>
            </a:lvl7pPr>
            <a:lvl8pPr>
              <a:defRPr sz="10000"/>
            </a:lvl8pPr>
            <a:lvl9pPr>
              <a:defRPr sz="10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440182" y="10698143"/>
            <a:ext cx="9476186" cy="34970137"/>
          </a:xfrm>
        </p:spPr>
        <p:txBody>
          <a:bodyPr/>
          <a:lstStyle>
            <a:lvl1pPr marL="0" indent="0">
              <a:buNone/>
              <a:defRPr sz="7000"/>
            </a:lvl1pPr>
            <a:lvl2pPr marL="2283623" indent="0">
              <a:buNone/>
              <a:defRPr sz="6000"/>
            </a:lvl2pPr>
            <a:lvl3pPr marL="4567245" indent="0">
              <a:buNone/>
              <a:defRPr sz="5000"/>
            </a:lvl3pPr>
            <a:lvl4pPr marL="6850868" indent="0">
              <a:buNone/>
              <a:defRPr sz="4500"/>
            </a:lvl4pPr>
            <a:lvl5pPr marL="9134490" indent="0">
              <a:buNone/>
              <a:defRPr sz="4500"/>
            </a:lvl5pPr>
            <a:lvl6pPr marL="11418113" indent="0">
              <a:buNone/>
              <a:defRPr sz="4500"/>
            </a:lvl6pPr>
            <a:lvl7pPr marL="13701735" indent="0">
              <a:buNone/>
              <a:defRPr sz="4500"/>
            </a:lvl7pPr>
            <a:lvl8pPr marL="15985358" indent="0">
              <a:buNone/>
              <a:defRPr sz="4500"/>
            </a:lvl8pPr>
            <a:lvl9pPr marL="18268980" indent="0">
              <a:buNone/>
              <a:defRPr sz="45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2020/11/10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989264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645707" y="35786695"/>
            <a:ext cx="17282160" cy="4224822"/>
          </a:xfrm>
        </p:spPr>
        <p:txBody>
          <a:bodyPr anchor="b"/>
          <a:lstStyle>
            <a:lvl1pPr algn="l">
              <a:defRPr sz="10000" b="1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645707" y="4568011"/>
            <a:ext cx="17282160" cy="30674310"/>
          </a:xfrm>
        </p:spPr>
        <p:txBody>
          <a:bodyPr/>
          <a:lstStyle>
            <a:lvl1pPr marL="0" indent="0">
              <a:buNone/>
              <a:defRPr sz="16000"/>
            </a:lvl1pPr>
            <a:lvl2pPr marL="2283623" indent="0">
              <a:buNone/>
              <a:defRPr sz="14000"/>
            </a:lvl2pPr>
            <a:lvl3pPr marL="4567245" indent="0">
              <a:buNone/>
              <a:defRPr sz="12000"/>
            </a:lvl3pPr>
            <a:lvl4pPr marL="6850868" indent="0">
              <a:buNone/>
              <a:defRPr sz="10000"/>
            </a:lvl4pPr>
            <a:lvl5pPr marL="9134490" indent="0">
              <a:buNone/>
              <a:defRPr sz="10000"/>
            </a:lvl5pPr>
            <a:lvl6pPr marL="11418113" indent="0">
              <a:buNone/>
              <a:defRPr sz="10000"/>
            </a:lvl6pPr>
            <a:lvl7pPr marL="13701735" indent="0">
              <a:buNone/>
              <a:defRPr sz="10000"/>
            </a:lvl7pPr>
            <a:lvl8pPr marL="15985358" indent="0">
              <a:buNone/>
              <a:defRPr sz="10000"/>
            </a:lvl8pPr>
            <a:lvl9pPr marL="18268980" indent="0">
              <a:buNone/>
              <a:defRPr sz="10000"/>
            </a:lvl9pPr>
          </a:lstStyle>
          <a:p>
            <a:endParaRPr kumimoji="1"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645707" y="40011517"/>
            <a:ext cx="17282160" cy="5999948"/>
          </a:xfrm>
        </p:spPr>
        <p:txBody>
          <a:bodyPr/>
          <a:lstStyle>
            <a:lvl1pPr marL="0" indent="0">
              <a:buNone/>
              <a:defRPr sz="7000"/>
            </a:lvl1pPr>
            <a:lvl2pPr marL="2283623" indent="0">
              <a:buNone/>
              <a:defRPr sz="6000"/>
            </a:lvl2pPr>
            <a:lvl3pPr marL="4567245" indent="0">
              <a:buNone/>
              <a:defRPr sz="5000"/>
            </a:lvl3pPr>
            <a:lvl4pPr marL="6850868" indent="0">
              <a:buNone/>
              <a:defRPr sz="4500"/>
            </a:lvl4pPr>
            <a:lvl5pPr marL="9134490" indent="0">
              <a:buNone/>
              <a:defRPr sz="4500"/>
            </a:lvl5pPr>
            <a:lvl6pPr marL="11418113" indent="0">
              <a:buNone/>
              <a:defRPr sz="4500"/>
            </a:lvl6pPr>
            <a:lvl7pPr marL="13701735" indent="0">
              <a:buNone/>
              <a:defRPr sz="4500"/>
            </a:lvl7pPr>
            <a:lvl8pPr marL="15985358" indent="0">
              <a:buNone/>
              <a:defRPr sz="4500"/>
            </a:lvl8pPr>
            <a:lvl9pPr marL="18268980" indent="0">
              <a:buNone/>
              <a:defRPr sz="45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2020/11/10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88800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440180" y="2047324"/>
            <a:ext cx="25923240" cy="8520642"/>
          </a:xfrm>
          <a:prstGeom prst="rect">
            <a:avLst/>
          </a:prstGeom>
        </p:spPr>
        <p:txBody>
          <a:bodyPr vert="horz" lIns="456725" tIns="228362" rIns="456725" bIns="228362" rtlCol="0" anchor="ctr">
            <a:normAutofit/>
          </a:bodyPr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440180" y="11928902"/>
            <a:ext cx="25923240" cy="33739378"/>
          </a:xfrm>
          <a:prstGeom prst="rect">
            <a:avLst/>
          </a:prstGeom>
        </p:spPr>
        <p:txBody>
          <a:bodyPr vert="horz" lIns="456725" tIns="228362" rIns="456725" bIns="228362" rtlCol="0">
            <a:normAutofit/>
          </a:bodyPr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440180" y="47384239"/>
            <a:ext cx="6720840" cy="2721872"/>
          </a:xfrm>
          <a:prstGeom prst="rect">
            <a:avLst/>
          </a:prstGeom>
        </p:spPr>
        <p:txBody>
          <a:bodyPr vert="horz" lIns="456725" tIns="228362" rIns="456725" bIns="228362" rtlCol="0" anchor="ctr"/>
          <a:lstStyle>
            <a:lvl1pPr algn="l">
              <a:defRPr sz="6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F18B4-3DDA-054D-B313-3AD416B5206A}" type="datetimeFigureOut">
              <a:rPr kumimoji="1" lang="zh-TW" altLang="en-US" smtClean="0"/>
              <a:t>2020/11/10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9841230" y="47384239"/>
            <a:ext cx="9121140" cy="2721872"/>
          </a:xfrm>
          <a:prstGeom prst="rect">
            <a:avLst/>
          </a:prstGeom>
        </p:spPr>
        <p:txBody>
          <a:bodyPr vert="horz" lIns="456725" tIns="228362" rIns="456725" bIns="228362" rtlCol="0" anchor="ctr"/>
          <a:lstStyle>
            <a:lvl1pPr algn="ctr">
              <a:defRPr sz="6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20642580" y="47384239"/>
            <a:ext cx="6720840" cy="2721872"/>
          </a:xfrm>
          <a:prstGeom prst="rect">
            <a:avLst/>
          </a:prstGeom>
        </p:spPr>
        <p:txBody>
          <a:bodyPr vert="horz" lIns="456725" tIns="228362" rIns="456725" bIns="228362" rtlCol="0" anchor="ctr"/>
          <a:lstStyle>
            <a:lvl1pPr algn="r">
              <a:defRPr sz="6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871056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283623" rtl="0" eaLnBrk="1" latinLnBrk="0" hangingPunct="1">
        <a:spcBef>
          <a:spcPct val="0"/>
        </a:spcBef>
        <a:buNone/>
        <a:defRPr sz="22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2717" indent="-1712717" algn="l" defTabSz="2283623" rtl="0" eaLnBrk="1" latinLnBrk="0" hangingPunct="1">
        <a:spcBef>
          <a:spcPct val="20000"/>
        </a:spcBef>
        <a:buFont typeface="Arial"/>
        <a:buChar char="•"/>
        <a:defRPr sz="16000" kern="1200">
          <a:solidFill>
            <a:schemeClr val="tx1"/>
          </a:solidFill>
          <a:latin typeface="+mn-lt"/>
          <a:ea typeface="+mn-ea"/>
          <a:cs typeface="+mn-cs"/>
        </a:defRPr>
      </a:lvl1pPr>
      <a:lvl2pPr marL="3710887" indent="-1427264" algn="l" defTabSz="2283623" rtl="0" eaLnBrk="1" latinLnBrk="0" hangingPunct="1">
        <a:spcBef>
          <a:spcPct val="20000"/>
        </a:spcBef>
        <a:buFont typeface="Arial"/>
        <a:buChar char="–"/>
        <a:defRPr sz="14000" kern="1200">
          <a:solidFill>
            <a:schemeClr val="tx1"/>
          </a:solidFill>
          <a:latin typeface="+mn-lt"/>
          <a:ea typeface="+mn-ea"/>
          <a:cs typeface="+mn-cs"/>
        </a:defRPr>
      </a:lvl2pPr>
      <a:lvl3pPr marL="5709056" indent="-1141811" algn="l" defTabSz="2283623" rtl="0" eaLnBrk="1" latinLnBrk="0" hangingPunct="1">
        <a:spcBef>
          <a:spcPct val="20000"/>
        </a:spcBef>
        <a:buFont typeface="Arial"/>
        <a:buChar char="•"/>
        <a:defRPr sz="12000" kern="1200">
          <a:solidFill>
            <a:schemeClr val="tx1"/>
          </a:solidFill>
          <a:latin typeface="+mn-lt"/>
          <a:ea typeface="+mn-ea"/>
          <a:cs typeface="+mn-cs"/>
        </a:defRPr>
      </a:lvl3pPr>
      <a:lvl4pPr marL="7992679" indent="-1141811" algn="l" defTabSz="2283623" rtl="0" eaLnBrk="1" latinLnBrk="0" hangingPunct="1">
        <a:spcBef>
          <a:spcPct val="20000"/>
        </a:spcBef>
        <a:buFont typeface="Arial"/>
        <a:buChar char="–"/>
        <a:defRPr sz="10000" kern="1200">
          <a:solidFill>
            <a:schemeClr val="tx1"/>
          </a:solidFill>
          <a:latin typeface="+mn-lt"/>
          <a:ea typeface="+mn-ea"/>
          <a:cs typeface="+mn-cs"/>
        </a:defRPr>
      </a:lvl4pPr>
      <a:lvl5pPr marL="10276302" indent="-1141811" algn="l" defTabSz="2283623" rtl="0" eaLnBrk="1" latinLnBrk="0" hangingPunct="1">
        <a:spcBef>
          <a:spcPct val="20000"/>
        </a:spcBef>
        <a:buFont typeface="Arial"/>
        <a:buChar char="»"/>
        <a:defRPr sz="10000" kern="1200">
          <a:solidFill>
            <a:schemeClr val="tx1"/>
          </a:solidFill>
          <a:latin typeface="+mn-lt"/>
          <a:ea typeface="+mn-ea"/>
          <a:cs typeface="+mn-cs"/>
        </a:defRPr>
      </a:lvl5pPr>
      <a:lvl6pPr marL="12559924" indent="-1141811" algn="l" defTabSz="2283623" rtl="0" eaLnBrk="1" latinLnBrk="0" hangingPunct="1">
        <a:spcBef>
          <a:spcPct val="20000"/>
        </a:spcBef>
        <a:buFont typeface="Arial"/>
        <a:buChar char="•"/>
        <a:defRPr sz="100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547" indent="-1141811" algn="l" defTabSz="2283623" rtl="0" eaLnBrk="1" latinLnBrk="0" hangingPunct="1">
        <a:spcBef>
          <a:spcPct val="20000"/>
        </a:spcBef>
        <a:buFont typeface="Arial"/>
        <a:buChar char="•"/>
        <a:defRPr sz="10000" kern="1200">
          <a:solidFill>
            <a:schemeClr val="tx1"/>
          </a:solidFill>
          <a:latin typeface="+mn-lt"/>
          <a:ea typeface="+mn-ea"/>
          <a:cs typeface="+mn-cs"/>
        </a:defRPr>
      </a:lvl7pPr>
      <a:lvl8pPr marL="17127169" indent="-1141811" algn="l" defTabSz="2283623" rtl="0" eaLnBrk="1" latinLnBrk="0" hangingPunct="1">
        <a:spcBef>
          <a:spcPct val="20000"/>
        </a:spcBef>
        <a:buFont typeface="Arial"/>
        <a:buChar char="•"/>
        <a:defRPr sz="10000" kern="1200">
          <a:solidFill>
            <a:schemeClr val="tx1"/>
          </a:solidFill>
          <a:latin typeface="+mn-lt"/>
          <a:ea typeface="+mn-ea"/>
          <a:cs typeface="+mn-cs"/>
        </a:defRPr>
      </a:lvl8pPr>
      <a:lvl9pPr marL="19410792" indent="-1141811" algn="l" defTabSz="2283623" rtl="0" eaLnBrk="1" latinLnBrk="0" hangingPunct="1">
        <a:spcBef>
          <a:spcPct val="20000"/>
        </a:spcBef>
        <a:buFont typeface="Arial"/>
        <a:buChar char="•"/>
        <a:defRPr sz="10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2283623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1pPr>
      <a:lvl2pPr marL="2283623" algn="l" defTabSz="2283623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4567245" algn="l" defTabSz="2283623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3pPr>
      <a:lvl4pPr marL="6850868" algn="l" defTabSz="2283623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134490" algn="l" defTabSz="2283623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418113" algn="l" defTabSz="2283623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701735" algn="l" defTabSz="2283623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985358" algn="l" defTabSz="2283623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8268980" algn="l" defTabSz="2283623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109電子刊載刊頭拷貝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28803600" cy="2743201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7961575" y="24823261"/>
            <a:ext cx="1288044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～空白處，請自行運用～</a:t>
            </a:r>
          </a:p>
        </p:txBody>
      </p:sp>
      <p:sp>
        <p:nvSpPr>
          <p:cNvPr id="11" name="矩形 10"/>
          <p:cNvSpPr/>
          <p:nvPr/>
        </p:nvSpPr>
        <p:spPr>
          <a:xfrm>
            <a:off x="203200" y="3123317"/>
            <a:ext cx="28397200" cy="10402848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r>
              <a:rPr lang="zh-TW" altLang="en-US" sz="5400" b="1" kern="100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　</a:t>
            </a:r>
            <a:r>
              <a:rPr lang="zh-TW" altLang="en-US" sz="6400" b="1" kern="100" dirty="0" smtClean="0">
                <a:solidFill>
                  <a:srgbClr val="FF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此處輸入稿件</a:t>
            </a:r>
            <a:r>
              <a:rPr lang="en-US" altLang="zh-TW" sz="6400" b="1" kern="100" dirty="0" smtClean="0">
                <a:solidFill>
                  <a:srgbClr val="FF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『</a:t>
            </a:r>
            <a:r>
              <a:rPr lang="zh-TW" altLang="en-US" sz="6400" b="1" kern="100" dirty="0" smtClean="0">
                <a:solidFill>
                  <a:srgbClr val="FF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刊登序號</a:t>
            </a:r>
            <a:r>
              <a:rPr lang="en-US" altLang="zh-TW" sz="6400" b="1" kern="100" dirty="0" smtClean="0">
                <a:solidFill>
                  <a:srgbClr val="FF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』</a:t>
            </a:r>
          </a:p>
          <a:p>
            <a:pPr algn="ctr"/>
            <a:endParaRPr lang="en-US" altLang="zh-TW" sz="5400" b="1" kern="100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zh-TW" sz="5400" b="1" kern="100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中文</a:t>
            </a:r>
            <a:r>
              <a:rPr lang="zh-TW" altLang="zh-TW" sz="5400" b="1" kern="100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題目</a:t>
            </a:r>
            <a:r>
              <a:rPr lang="en-US" altLang="zh-TW" sz="5400" b="1" kern="100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54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54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格式內文</a:t>
            </a:r>
            <a:r>
              <a:rPr lang="en-US" altLang="zh-TW" sz="54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zh-TW" sz="54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字型</a:t>
            </a:r>
            <a:r>
              <a:rPr lang="zh-TW" altLang="zh-TW" sz="5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樣式粗體</a:t>
            </a:r>
            <a:r>
              <a:rPr lang="en-US" altLang="zh-TW" sz="5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zh-TW" sz="5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字型大小</a:t>
            </a:r>
            <a:r>
              <a:rPr lang="en-US" altLang="zh-TW" sz="5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54pt  </a:t>
            </a:r>
            <a:r>
              <a:rPr lang="zh-TW" altLang="zh-TW" sz="5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色彩黑色  </a:t>
            </a:r>
            <a:endParaRPr lang="en-US" altLang="zh-TW" sz="5400" b="1" kern="1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zh-TW" sz="54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字元</a:t>
            </a:r>
            <a:r>
              <a:rPr lang="zh-TW" altLang="zh-TW" sz="5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間距標準  對齊方式置中  不</a:t>
            </a:r>
            <a:r>
              <a:rPr lang="zh-TW" altLang="zh-TW" sz="54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分段</a:t>
            </a:r>
            <a:r>
              <a:rPr lang="en-US" altLang="zh-TW" sz="54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zh-TW" sz="5400" kern="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zh-TW" sz="4000" kern="1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中文作者</a:t>
            </a:r>
            <a:r>
              <a:rPr lang="zh-TW" altLang="zh-TW" sz="4000" kern="100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姓名</a:t>
            </a:r>
            <a:r>
              <a:rPr lang="en-US" altLang="zh-TW" sz="4000" kern="100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4000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4000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格式內文</a:t>
            </a:r>
            <a:r>
              <a:rPr lang="en-US" altLang="zh-TW" sz="40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40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sz="4000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字型</a:t>
            </a:r>
            <a:r>
              <a:rPr lang="zh-TW" altLang="zh-TW" sz="40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樣式標準</a:t>
            </a:r>
            <a:r>
              <a:rPr lang="en-US" altLang="zh-TW" sz="40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zh-TW" sz="40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字型大小</a:t>
            </a:r>
            <a:r>
              <a:rPr lang="en-US" altLang="zh-TW" sz="40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40pt  </a:t>
            </a:r>
            <a:r>
              <a:rPr lang="zh-TW" altLang="zh-TW" sz="40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色彩</a:t>
            </a:r>
            <a:r>
              <a:rPr lang="zh-TW" altLang="zh-TW" sz="4000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黑色  字元</a:t>
            </a:r>
            <a:r>
              <a:rPr lang="zh-TW" altLang="zh-TW" sz="40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間距標準  對齊方式置中 不分段</a:t>
            </a:r>
            <a:r>
              <a:rPr lang="zh-TW" altLang="zh-TW" sz="44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sz="4400" kern="1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zh-TW" sz="4000" kern="1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不同</a:t>
            </a:r>
            <a:r>
              <a:rPr lang="zh-TW" altLang="zh-TW" sz="4000" kern="1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單位時右上角加註數字上標</a:t>
            </a:r>
            <a:r>
              <a:rPr lang="en-US" altLang="zh-TW" sz="4400" kern="100" baseline="300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1,2,3</a:t>
            </a:r>
            <a:r>
              <a:rPr lang="en-US" altLang="zh-TW" sz="4400" kern="100" baseline="300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  <a:r>
              <a:rPr lang="en-US" altLang="zh-TW" sz="40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zh-TW" sz="4000" kern="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zh-TW" sz="4000" kern="1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中文服務機關及</a:t>
            </a:r>
            <a:r>
              <a:rPr lang="zh-TW" altLang="zh-TW" sz="4000" kern="100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4000" kern="100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4000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4000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格式內文</a:t>
            </a:r>
            <a:r>
              <a:rPr lang="en-US" altLang="zh-TW" sz="4000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zh-TW" sz="4000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字型</a:t>
            </a:r>
            <a:r>
              <a:rPr lang="zh-TW" altLang="zh-TW" sz="40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樣式</a:t>
            </a:r>
            <a:r>
              <a:rPr lang="zh-TW" altLang="zh-TW" sz="4000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標準</a:t>
            </a:r>
            <a:r>
              <a:rPr lang="en-US" altLang="zh-TW" sz="4000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zh-TW" sz="4000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字型</a:t>
            </a:r>
            <a:r>
              <a:rPr lang="zh-TW" altLang="zh-TW" sz="40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大小</a:t>
            </a:r>
            <a:r>
              <a:rPr lang="en-US" altLang="zh-TW" sz="4000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40pt  </a:t>
            </a:r>
            <a:r>
              <a:rPr lang="zh-TW" altLang="zh-TW" sz="4000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色彩黑色  字元</a:t>
            </a:r>
            <a:r>
              <a:rPr lang="zh-TW" altLang="zh-TW" sz="40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間距</a:t>
            </a:r>
            <a:r>
              <a:rPr lang="zh-TW" altLang="zh-TW" sz="4000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標準  對齊</a:t>
            </a:r>
            <a:r>
              <a:rPr lang="zh-TW" altLang="zh-TW" sz="40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方式置中 不分段  </a:t>
            </a:r>
            <a:endParaRPr lang="en-US" altLang="zh-TW" sz="4000" kern="1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zh-TW" sz="4000" kern="1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不同</a:t>
            </a:r>
            <a:r>
              <a:rPr lang="zh-TW" altLang="zh-TW" sz="4000" kern="1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單位時右上角加註數字上標</a:t>
            </a:r>
            <a:r>
              <a:rPr lang="en-US" altLang="zh-TW" sz="4400" kern="100" baseline="300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1,2,3</a:t>
            </a:r>
            <a:r>
              <a:rPr lang="en-US" altLang="zh-TW" sz="4400" kern="100" baseline="300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  <a:r>
              <a:rPr lang="en-US" altLang="zh-TW" sz="4400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zh-TW" sz="4400" kern="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zh-TW" sz="5400" b="1" kern="1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英文</a:t>
            </a:r>
            <a:r>
              <a:rPr lang="zh-TW" altLang="zh-TW" sz="5400" b="1" kern="100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題目</a:t>
            </a:r>
            <a:r>
              <a:rPr lang="en-US" altLang="zh-TW" sz="54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54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格式內文</a:t>
            </a:r>
            <a:r>
              <a:rPr lang="en-US" altLang="zh-TW" sz="54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zh-TW" sz="54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字型</a:t>
            </a:r>
            <a:r>
              <a:rPr lang="zh-TW" altLang="zh-TW" sz="5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樣式粗體</a:t>
            </a:r>
            <a:r>
              <a:rPr lang="en-US" altLang="zh-TW" sz="5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zh-TW" sz="5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字型大小</a:t>
            </a:r>
            <a:r>
              <a:rPr lang="en-US" altLang="zh-TW" sz="5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54pt  </a:t>
            </a:r>
            <a:r>
              <a:rPr lang="zh-TW" altLang="zh-TW" sz="5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色彩黑色  </a:t>
            </a:r>
            <a:endParaRPr lang="en-US" altLang="zh-TW" sz="5400" b="1" kern="1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zh-TW" sz="54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字元</a:t>
            </a:r>
            <a:r>
              <a:rPr lang="zh-TW" altLang="zh-TW" sz="5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間距標準  對齊方式置中 不</a:t>
            </a:r>
            <a:r>
              <a:rPr lang="zh-TW" altLang="zh-TW" sz="54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分段</a:t>
            </a:r>
            <a:r>
              <a:rPr lang="en-US" altLang="zh-TW" sz="54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zh-TW" sz="5400" kern="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zh-TW" sz="4000" kern="1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英文作者</a:t>
            </a:r>
            <a:r>
              <a:rPr lang="zh-TW" altLang="zh-TW" sz="4000" kern="100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姓名</a:t>
            </a:r>
            <a:r>
              <a:rPr lang="en-US" altLang="zh-TW" sz="4000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(</a:t>
            </a:r>
            <a:r>
              <a:rPr lang="zh-TW" altLang="zh-TW" sz="4000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格式內文</a:t>
            </a:r>
            <a:r>
              <a:rPr lang="en-US" altLang="zh-TW" sz="40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40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sz="4000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字型</a:t>
            </a:r>
            <a:r>
              <a:rPr lang="zh-TW" altLang="zh-TW" sz="40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樣式標準</a:t>
            </a:r>
            <a:r>
              <a:rPr lang="en-US" altLang="zh-TW" sz="40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zh-TW" sz="40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字型大小</a:t>
            </a:r>
            <a:r>
              <a:rPr lang="en-US" altLang="zh-TW" sz="40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40pt  </a:t>
            </a:r>
            <a:r>
              <a:rPr lang="zh-TW" altLang="zh-TW" sz="40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色彩黑色  </a:t>
            </a:r>
            <a:r>
              <a:rPr lang="zh-TW" altLang="zh-TW" sz="4000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字元</a:t>
            </a:r>
            <a:r>
              <a:rPr lang="zh-TW" altLang="zh-TW" sz="40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間距標準  對齊方式置中 不分段 </a:t>
            </a:r>
            <a:endParaRPr lang="en-US" altLang="zh-TW" sz="4000" kern="1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zh-TW" sz="4000" kern="1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不同</a:t>
            </a:r>
            <a:r>
              <a:rPr lang="zh-TW" altLang="zh-TW" sz="4000" kern="1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單位時右上角加註數字上標</a:t>
            </a:r>
            <a:r>
              <a:rPr lang="en-US" altLang="zh-TW" sz="4400" kern="100" baseline="300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1,2,3</a:t>
            </a:r>
            <a:r>
              <a:rPr lang="en-US" altLang="zh-TW" sz="4400" kern="100" baseline="300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  <a:r>
              <a:rPr lang="en-US" altLang="zh-TW" sz="4400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zh-TW" sz="4400" kern="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zh-TW" sz="4000" kern="1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英文服務機關及</a:t>
            </a:r>
            <a:r>
              <a:rPr lang="zh-TW" altLang="zh-TW" sz="4000" kern="100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40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4000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4000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格式內文</a:t>
            </a:r>
            <a:r>
              <a:rPr lang="en-US" altLang="zh-TW" sz="40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40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sz="4000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字型</a:t>
            </a:r>
            <a:r>
              <a:rPr lang="zh-TW" altLang="zh-TW" sz="40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樣式標準</a:t>
            </a:r>
            <a:r>
              <a:rPr lang="en-US" altLang="zh-TW" sz="40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zh-TW" sz="40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字型大小</a:t>
            </a:r>
            <a:r>
              <a:rPr lang="en-US" altLang="zh-TW" sz="40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40pt  </a:t>
            </a:r>
            <a:r>
              <a:rPr lang="zh-TW" altLang="zh-TW" sz="40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色彩黑色  字元間距標準  </a:t>
            </a:r>
            <a:endParaRPr lang="en-US" altLang="zh-TW" sz="4000" kern="1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zh-TW" sz="4000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對齊</a:t>
            </a:r>
            <a:r>
              <a:rPr lang="zh-TW" altLang="zh-TW" sz="40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方式置中</a:t>
            </a:r>
            <a:r>
              <a:rPr lang="en-US" altLang="zh-TW" sz="40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sz="4000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</a:t>
            </a:r>
            <a:r>
              <a:rPr lang="zh-TW" altLang="zh-TW" sz="40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分段  </a:t>
            </a:r>
            <a:r>
              <a:rPr lang="zh-TW" altLang="zh-TW" sz="4000" kern="1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不同單位</a:t>
            </a:r>
            <a:r>
              <a:rPr lang="zh-TW" altLang="zh-TW" sz="4000" kern="1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時</a:t>
            </a:r>
            <a:r>
              <a:rPr lang="zh-TW" altLang="en-US" sz="4000" kern="1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右上角</a:t>
            </a:r>
            <a:r>
              <a:rPr lang="zh-TW" altLang="zh-TW" sz="4000" kern="1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加</a:t>
            </a:r>
            <a:r>
              <a:rPr lang="zh-TW" altLang="zh-TW" sz="4000" kern="1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註數字上標</a:t>
            </a:r>
            <a:r>
              <a:rPr lang="en-US" altLang="zh-TW" sz="4400" kern="100" baseline="300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1,2,3</a:t>
            </a:r>
            <a:r>
              <a:rPr lang="en-US" altLang="zh-TW" sz="4400" kern="100" baseline="300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  <a:r>
              <a:rPr lang="en-US" altLang="zh-TW" sz="4400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zh-TW" sz="4400" kern="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7" name="肘形接點 6"/>
          <p:cNvCxnSpPr/>
          <p:nvPr/>
        </p:nvCxnSpPr>
        <p:spPr>
          <a:xfrm>
            <a:off x="1208313" y="1371599"/>
            <a:ext cx="2841173" cy="2220687"/>
          </a:xfrm>
          <a:prstGeom prst="bentConnector3">
            <a:avLst>
              <a:gd name="adj1" fmla="val 50000"/>
            </a:avLst>
          </a:prstGeom>
          <a:ln w="50800">
            <a:solidFill>
              <a:srgbClr val="FF0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4545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8</Words>
  <Application>Microsoft Office PowerPoint</Application>
  <PresentationFormat>自訂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微軟正黑體</vt:lpstr>
      <vt:lpstr>新細明體</vt:lpstr>
      <vt:lpstr>Arial</vt:lpstr>
      <vt:lpstr>Calibri</vt:lpstr>
      <vt:lpstr>Office 佈景主題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主題</dc:title>
  <dc:creator>Ju Jamsred</dc:creator>
  <cp:lastModifiedBy>vghuser</cp:lastModifiedBy>
  <cp:revision>38</cp:revision>
  <cp:lastPrinted>2017-01-04T04:39:03Z</cp:lastPrinted>
  <dcterms:created xsi:type="dcterms:W3CDTF">2016-08-18T10:41:02Z</dcterms:created>
  <dcterms:modified xsi:type="dcterms:W3CDTF">2020-11-10T02:14:43Z</dcterms:modified>
</cp:coreProperties>
</file>